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2" r:id="rId6"/>
    <p:sldId id="261" r:id="rId7"/>
  </p:sldIdLst>
  <p:sldSz cx="12192000" cy="6858000"/>
  <p:notesSz cx="12192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1C0F"/>
    <a:srgbClr val="C862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37" autoAdjust="0"/>
    <p:restoredTop sz="94660"/>
  </p:normalViewPr>
  <p:slideViewPr>
    <p:cSldViewPr>
      <p:cViewPr varScale="1">
        <p:scale>
          <a:sx n="79" d="100"/>
          <a:sy n="79" d="100"/>
        </p:scale>
        <p:origin x="120" y="59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51673-0BE2-43D6-945C-A5DAF5D38D13}" type="datetimeFigureOut">
              <a:rPr lang="ko-KR" altLang="en-US" smtClean="0"/>
              <a:t>2023-04-07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D88A6-F2EE-4B5C-9A4B-62F12BBDD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2353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2D88A6-F2EE-4B5C-9A4B-62F12BBDD885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0400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C55A11"/>
                </a:solidFill>
                <a:latin typeface="Noto Sans CJK HK Medium"/>
                <a:cs typeface="Noto Sans CJK HK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56031" y="164592"/>
            <a:ext cx="11692255" cy="6413500"/>
          </a:xfrm>
          <a:custGeom>
            <a:avLst/>
            <a:gdLst/>
            <a:ahLst/>
            <a:cxnLst/>
            <a:rect l="l" t="t" r="r" b="b"/>
            <a:pathLst>
              <a:path w="11692255" h="6413500">
                <a:moveTo>
                  <a:pt x="11692128" y="0"/>
                </a:moveTo>
                <a:lnTo>
                  <a:pt x="0" y="0"/>
                </a:lnTo>
                <a:lnTo>
                  <a:pt x="0" y="6412992"/>
                </a:lnTo>
                <a:lnTo>
                  <a:pt x="11692128" y="6412992"/>
                </a:lnTo>
                <a:lnTo>
                  <a:pt x="116921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C55A11"/>
                </a:solidFill>
                <a:latin typeface="Noto Sans CJK HK Medium"/>
                <a:cs typeface="Noto Sans CJK HK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46888" y="278891"/>
            <a:ext cx="11698605" cy="6387465"/>
          </a:xfrm>
          <a:custGeom>
            <a:avLst/>
            <a:gdLst/>
            <a:ahLst/>
            <a:cxnLst/>
            <a:rect l="l" t="t" r="r" b="b"/>
            <a:pathLst>
              <a:path w="11698605" h="6387465">
                <a:moveTo>
                  <a:pt x="11698224" y="0"/>
                </a:moveTo>
                <a:lnTo>
                  <a:pt x="0" y="0"/>
                </a:lnTo>
                <a:lnTo>
                  <a:pt x="0" y="6387083"/>
                </a:lnTo>
                <a:lnTo>
                  <a:pt x="11698224" y="6387083"/>
                </a:lnTo>
                <a:lnTo>
                  <a:pt x="116982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157459" y="470915"/>
            <a:ext cx="1554479" cy="521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74192" y="1181100"/>
            <a:ext cx="0" cy="5245100"/>
          </a:xfrm>
          <a:custGeom>
            <a:avLst/>
            <a:gdLst/>
            <a:ahLst/>
            <a:cxnLst/>
            <a:rect l="l" t="t" r="r" b="b"/>
            <a:pathLst>
              <a:path h="5245100">
                <a:moveTo>
                  <a:pt x="0" y="0"/>
                </a:moveTo>
                <a:lnTo>
                  <a:pt x="0" y="5245100"/>
                </a:lnTo>
              </a:path>
            </a:pathLst>
          </a:custGeom>
          <a:ln w="76200">
            <a:solidFill>
              <a:srgbClr val="F4B08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C55A11"/>
                </a:solidFill>
                <a:latin typeface="Noto Sans CJK HK Medium"/>
                <a:cs typeface="Noto Sans CJK HK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46888" y="278891"/>
            <a:ext cx="11698605" cy="6387465"/>
          </a:xfrm>
          <a:custGeom>
            <a:avLst/>
            <a:gdLst/>
            <a:ahLst/>
            <a:cxnLst/>
            <a:rect l="l" t="t" r="r" b="b"/>
            <a:pathLst>
              <a:path w="11698605" h="6387465">
                <a:moveTo>
                  <a:pt x="11698224" y="0"/>
                </a:moveTo>
                <a:lnTo>
                  <a:pt x="0" y="0"/>
                </a:lnTo>
                <a:lnTo>
                  <a:pt x="0" y="6387083"/>
                </a:lnTo>
                <a:lnTo>
                  <a:pt x="11698224" y="6387083"/>
                </a:lnTo>
                <a:lnTo>
                  <a:pt x="116982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157459" y="470915"/>
            <a:ext cx="1554479" cy="5212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3540" y="445465"/>
            <a:ext cx="11424919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C55A11"/>
                </a:solidFill>
                <a:latin typeface="Noto Sans CJK HK Medium"/>
                <a:cs typeface="Noto Sans CJK HK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44748" y="1261517"/>
            <a:ext cx="6302502" cy="2166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49285" y="1295400"/>
            <a:ext cx="7391400" cy="217405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7685" marR="5080" indent="-515620" algn="ctr">
              <a:lnSpc>
                <a:spcPct val="130000"/>
              </a:lnSpc>
              <a:spcBef>
                <a:spcPts val="105"/>
              </a:spcBef>
            </a:pPr>
            <a:r>
              <a:rPr sz="5400" b="1" spc="425" dirty="0" err="1" smtClean="0">
                <a:solidFill>
                  <a:srgbClr val="C71C0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동국건</a:t>
            </a:r>
            <a:r>
              <a:rPr lang="ko-KR" altLang="en-US" sz="5400" b="1" spc="425" dirty="0" err="1" smtClean="0">
                <a:solidFill>
                  <a:srgbClr val="C71C0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학</a:t>
            </a:r>
            <a:r>
              <a:rPr lang="ko-KR" altLang="en-US" sz="5400" b="1" spc="325" dirty="0" err="1" smtClean="0">
                <a:solidFill>
                  <a:srgbClr val="C71C0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장학</a:t>
            </a:r>
            <a:r>
              <a:rPr lang="en-US" altLang="ko-KR" sz="5400" b="1" spc="325" dirty="0" smtClean="0">
                <a:solidFill>
                  <a:srgbClr val="C71C0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/>
            </a:r>
            <a:br>
              <a:rPr lang="en-US" altLang="ko-KR" sz="5400" b="1" spc="325" dirty="0" smtClean="0">
                <a:solidFill>
                  <a:srgbClr val="C71C0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</a:br>
            <a:r>
              <a:rPr sz="5400" b="1" spc="430" dirty="0" err="1" smtClean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역량</a:t>
            </a:r>
            <a:r>
              <a:rPr lang="ko-KR" altLang="en-US" sz="5400" b="1" spc="430" dirty="0" smtClean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개발 </a:t>
            </a:r>
            <a:r>
              <a:rPr sz="5400" b="1" spc="430" dirty="0" err="1" smtClean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포트폴리오</a:t>
            </a:r>
            <a:endParaRPr sz="5400" b="1" dirty="0">
              <a:solidFill>
                <a:srgbClr val="002060"/>
              </a:solidFill>
              <a:latin typeface="Cre고딕 B" panose="02020603020101020101" pitchFamily="18" charset="-127"/>
              <a:ea typeface="Cre고딕 B" panose="02020603020101020101" pitchFamily="18" charset="-127"/>
              <a:cs typeface="Noto Sans CJK HK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0600" y="4331208"/>
            <a:ext cx="10655300" cy="38100"/>
          </a:xfrm>
          <a:custGeom>
            <a:avLst/>
            <a:gdLst/>
            <a:ahLst/>
            <a:cxnLst/>
            <a:rect l="l" t="t" r="r" b="b"/>
            <a:pathLst>
              <a:path w="10655300" h="38100">
                <a:moveTo>
                  <a:pt x="10655300" y="38100"/>
                </a:moveTo>
                <a:lnTo>
                  <a:pt x="0" y="0"/>
                </a:lnTo>
              </a:path>
            </a:pathLst>
          </a:custGeom>
          <a:ln w="76200">
            <a:solidFill>
              <a:srgbClr val="F4B08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819400" y="4724400"/>
            <a:ext cx="6651171" cy="15029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622300" algn="l"/>
                <a:tab pos="1079500" algn="l"/>
                <a:tab pos="2439035" algn="l"/>
              </a:tabLst>
            </a:pPr>
            <a:r>
              <a:rPr sz="2400" spc="190" dirty="0" smtClean="0">
                <a:solidFill>
                  <a:srgbClr val="001F5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소	속</a:t>
            </a:r>
            <a:r>
              <a:rPr lang="en-US" sz="2400" spc="190" dirty="0" smtClean="0">
                <a:solidFill>
                  <a:srgbClr val="001F5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 :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622300" algn="l"/>
                <a:tab pos="1079500" algn="l"/>
                <a:tab pos="2439035" algn="l"/>
              </a:tabLst>
            </a:pPr>
            <a:r>
              <a:rPr sz="2400" spc="190" dirty="0" smtClean="0">
                <a:solidFill>
                  <a:srgbClr val="001F5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성</a:t>
            </a:r>
            <a:r>
              <a:rPr sz="2400" spc="190" dirty="0">
                <a:solidFill>
                  <a:srgbClr val="001F5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	명	</a:t>
            </a:r>
            <a:r>
              <a:rPr sz="2400" spc="30" dirty="0" smtClean="0">
                <a:solidFill>
                  <a:srgbClr val="001F5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:</a:t>
            </a:r>
            <a:endParaRPr sz="2400" dirty="0">
              <a:latin typeface="Cre고딕 B" panose="02020603020101020101" pitchFamily="18" charset="-127"/>
              <a:ea typeface="Cre고딕 B" panose="02020603020101020101" pitchFamily="18" charset="-127"/>
              <a:cs typeface="Noto Sans CJK HK Black"/>
            </a:endParaRPr>
          </a:p>
          <a:p>
            <a:pPr marL="12700">
              <a:lnSpc>
                <a:spcPct val="100000"/>
              </a:lnSpc>
              <a:tabLst>
                <a:tab pos="622300" algn="l"/>
                <a:tab pos="1079500" algn="l"/>
              </a:tabLst>
            </a:pPr>
            <a:r>
              <a:rPr sz="2400" spc="190" dirty="0">
                <a:solidFill>
                  <a:srgbClr val="001F5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학	년	</a:t>
            </a:r>
            <a:r>
              <a:rPr sz="2400" spc="25" dirty="0" smtClean="0">
                <a:solidFill>
                  <a:srgbClr val="001F5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:</a:t>
            </a:r>
            <a:endParaRPr sz="2400" dirty="0">
              <a:latin typeface="Cre고딕 B" panose="02020603020101020101" pitchFamily="18" charset="-127"/>
              <a:ea typeface="Cre고딕 B" panose="02020603020101020101" pitchFamily="18" charset="-127"/>
              <a:cs typeface="Noto Sans CJK HK Black"/>
            </a:endParaRPr>
          </a:p>
          <a:p>
            <a:pPr marL="12700">
              <a:lnSpc>
                <a:spcPct val="100000"/>
              </a:lnSpc>
              <a:tabLst>
                <a:tab pos="622300" algn="l"/>
                <a:tab pos="1079500" algn="l"/>
              </a:tabLst>
            </a:pPr>
            <a:r>
              <a:rPr sz="2400" spc="190" dirty="0">
                <a:solidFill>
                  <a:srgbClr val="001F5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학	번	</a:t>
            </a:r>
            <a:r>
              <a:rPr sz="2400" spc="25" dirty="0" smtClean="0">
                <a:solidFill>
                  <a:srgbClr val="001F5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:</a:t>
            </a:r>
            <a:endParaRPr sz="2400" dirty="0">
              <a:latin typeface="Cre고딕 B" panose="02020603020101020101" pitchFamily="18" charset="-127"/>
              <a:ea typeface="Cre고딕 B" panose="02020603020101020101" pitchFamily="18" charset="-127"/>
              <a:cs typeface="Noto Sans CJK HK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3859" y="827030"/>
            <a:ext cx="2804059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200" spc="645" dirty="0">
                <a:solidFill>
                  <a:srgbClr val="001F5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목차</a:t>
            </a:r>
            <a:endParaRPr sz="7200" dirty="0">
              <a:latin typeface="Cre고딕 B" panose="02020603020101020101" pitchFamily="18" charset="-127"/>
              <a:ea typeface="Cre고딕 B" panose="02020603020101020101" pitchFamily="18" charset="-127"/>
              <a:cs typeface="Noto Sans CJK HK Blac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203859" y="2067230"/>
            <a:ext cx="8075930" cy="51435"/>
          </a:xfrm>
          <a:custGeom>
            <a:avLst/>
            <a:gdLst/>
            <a:ahLst/>
            <a:cxnLst/>
            <a:rect l="l" t="t" r="r" b="b"/>
            <a:pathLst>
              <a:path w="8075930" h="51434">
                <a:moveTo>
                  <a:pt x="8075930" y="0"/>
                </a:moveTo>
                <a:lnTo>
                  <a:pt x="0" y="51435"/>
                </a:lnTo>
              </a:path>
            </a:pathLst>
          </a:custGeom>
          <a:ln w="76199">
            <a:solidFill>
              <a:srgbClr val="F4B08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3"/>
          <p:cNvSpPr txBox="1">
            <a:spLocks/>
          </p:cNvSpPr>
          <p:nvPr/>
        </p:nvSpPr>
        <p:spPr>
          <a:xfrm>
            <a:off x="1203859" y="2667000"/>
            <a:ext cx="792492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0" i="0">
                <a:solidFill>
                  <a:srgbClr val="C55A11"/>
                </a:solidFill>
                <a:latin typeface="Noto Sans CJK HK Medium"/>
                <a:ea typeface="+mj-ea"/>
                <a:cs typeface="Noto Sans CJK HK Medium"/>
              </a:defRPr>
            </a:lvl1pPr>
          </a:lstStyle>
          <a:p>
            <a:pPr marL="12700" latinLnBrk="0">
              <a:spcBef>
                <a:spcPts val="100"/>
              </a:spcBef>
            </a:pPr>
            <a:r>
              <a:rPr lang="en-US" altLang="ko-KR" kern="0" spc="375" dirty="0" smtClean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&lt;1&gt; </a:t>
            </a:r>
            <a:r>
              <a:rPr lang="ko-KR" altLang="en-US" kern="0" spc="190" dirty="0" smtClean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</a:rPr>
              <a:t>전공과 관련된 역량개발 중심의 활동내역</a:t>
            </a:r>
            <a:endParaRPr lang="ko-KR" altLang="en-US" sz="1800" kern="0" dirty="0">
              <a:solidFill>
                <a:srgbClr val="002060"/>
              </a:solidFill>
              <a:latin typeface="Cre고딕 B" panose="02020603020101020101" pitchFamily="18" charset="-127"/>
              <a:ea typeface="Cre고딕 B" panose="02020603020101020101" pitchFamily="18" charset="-127"/>
              <a:cs typeface="Noto Sans CJK HK Black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1203859" y="4432480"/>
            <a:ext cx="889711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0" i="0">
                <a:solidFill>
                  <a:srgbClr val="C55A11"/>
                </a:solidFill>
                <a:latin typeface="Noto Sans CJK HK Medium"/>
                <a:ea typeface="+mj-ea"/>
                <a:cs typeface="Noto Sans CJK HK Medium"/>
              </a:defRPr>
            </a:lvl1pPr>
          </a:lstStyle>
          <a:p>
            <a:pPr marL="12700" latinLnBrk="0">
              <a:spcBef>
                <a:spcPts val="100"/>
              </a:spcBef>
            </a:pPr>
            <a:r>
              <a:rPr lang="en-US" altLang="ko-KR" kern="0" spc="375" dirty="0" smtClean="0">
                <a:solidFill>
                  <a:srgbClr val="001F5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&lt;3&gt; </a:t>
            </a:r>
            <a:r>
              <a:rPr lang="ko-KR" altLang="en-US" kern="0" spc="190" dirty="0" err="1" smtClean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불교신행</a:t>
            </a:r>
            <a:r>
              <a:rPr lang="ko-KR" altLang="en-US" kern="0" spc="190" dirty="0" smtClean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 활동 내역</a:t>
            </a:r>
            <a:endParaRPr lang="ko-KR" altLang="en-US" sz="1800" kern="0" dirty="0">
              <a:solidFill>
                <a:srgbClr val="002060"/>
              </a:solidFill>
              <a:latin typeface="Cre고딕 B" panose="02020603020101020101" pitchFamily="18" charset="-127"/>
              <a:ea typeface="Cre고딕 B" panose="02020603020101020101" pitchFamily="18" charset="-127"/>
              <a:cs typeface="Noto Sans CJK HK Black"/>
            </a:endParaRPr>
          </a:p>
        </p:txBody>
      </p:sp>
      <p:sp>
        <p:nvSpPr>
          <p:cNvPr id="12" name="object 3"/>
          <p:cNvSpPr txBox="1">
            <a:spLocks/>
          </p:cNvSpPr>
          <p:nvPr/>
        </p:nvSpPr>
        <p:spPr>
          <a:xfrm>
            <a:off x="1203859" y="3549740"/>
            <a:ext cx="8897114" cy="671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0" i="0">
                <a:solidFill>
                  <a:srgbClr val="C55A11"/>
                </a:solidFill>
                <a:latin typeface="Noto Sans CJK HK Medium"/>
                <a:ea typeface="+mj-ea"/>
                <a:cs typeface="Noto Sans CJK HK Medium"/>
              </a:defRPr>
            </a:lvl1pPr>
          </a:lstStyle>
          <a:p>
            <a:pPr marL="12700" latinLnBrk="0">
              <a:spcBef>
                <a:spcPts val="100"/>
              </a:spcBef>
            </a:pPr>
            <a:r>
              <a:rPr lang="en-US" altLang="ko-KR" kern="0" spc="375" dirty="0" smtClean="0">
                <a:solidFill>
                  <a:srgbClr val="001F5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&lt;2&gt; </a:t>
            </a:r>
            <a:r>
              <a:rPr lang="ko-KR" altLang="en-US" kern="0" spc="375" dirty="0" smtClean="0">
                <a:solidFill>
                  <a:srgbClr val="001F5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자기개발 활동 내역</a:t>
            </a:r>
            <a:r>
              <a:rPr lang="en-US" altLang="ko-KR" sz="1800" kern="0" spc="190" dirty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(</a:t>
            </a:r>
            <a:r>
              <a:rPr lang="ko-KR" altLang="en-US" sz="1800" kern="0" spc="190" dirty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봉사활동</a:t>
            </a:r>
            <a:r>
              <a:rPr lang="en-US" altLang="ko-KR" sz="1800" kern="0" spc="190" dirty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, </a:t>
            </a:r>
            <a:r>
              <a:rPr lang="ko-KR" altLang="en-US" sz="1800" kern="0" spc="190" dirty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리더십 프로그램 등</a:t>
            </a:r>
            <a:r>
              <a:rPr lang="en-US" altLang="ko-KR" sz="1800" kern="0" spc="190" dirty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)</a:t>
            </a:r>
            <a:endParaRPr lang="ko-KR" altLang="en-US" sz="1800" kern="0" dirty="0">
              <a:solidFill>
                <a:srgbClr val="002060"/>
              </a:solidFill>
              <a:latin typeface="Cre고딕 B" panose="02020603020101020101" pitchFamily="18" charset="-127"/>
              <a:ea typeface="Cre고딕 B" panose="02020603020101020101" pitchFamily="18" charset="-127"/>
              <a:cs typeface="Noto Sans CJK HK Black"/>
            </a:endParaRPr>
          </a:p>
          <a:p>
            <a:pPr marL="12700" latinLnBrk="0">
              <a:spcBef>
                <a:spcPts val="100"/>
              </a:spcBef>
            </a:pPr>
            <a:endParaRPr lang="ko-KR" altLang="en-US" sz="1800" kern="0" dirty="0">
              <a:solidFill>
                <a:srgbClr val="002060"/>
              </a:solidFill>
              <a:latin typeface="Cre고딕 B" panose="02020603020101020101" pitchFamily="18" charset="-127"/>
              <a:ea typeface="Cre고딕 B" panose="02020603020101020101" pitchFamily="18" charset="-127"/>
              <a:cs typeface="Noto Sans CJK HK Black"/>
            </a:endParaRPr>
          </a:p>
        </p:txBody>
      </p:sp>
      <p:sp>
        <p:nvSpPr>
          <p:cNvPr id="13" name="object 3"/>
          <p:cNvSpPr txBox="1">
            <a:spLocks/>
          </p:cNvSpPr>
          <p:nvPr/>
        </p:nvSpPr>
        <p:spPr>
          <a:xfrm>
            <a:off x="1206907" y="5315220"/>
            <a:ext cx="889711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0" i="0">
                <a:solidFill>
                  <a:srgbClr val="C55A11"/>
                </a:solidFill>
                <a:latin typeface="Noto Sans CJK HK Medium"/>
                <a:ea typeface="+mj-ea"/>
                <a:cs typeface="Noto Sans CJK HK Medium"/>
              </a:defRPr>
            </a:lvl1pPr>
          </a:lstStyle>
          <a:p>
            <a:pPr marL="12700" latinLnBrk="0">
              <a:spcBef>
                <a:spcPts val="100"/>
              </a:spcBef>
            </a:pPr>
            <a:r>
              <a:rPr lang="en-US" altLang="ko-KR" kern="0" spc="375" dirty="0" smtClean="0">
                <a:solidFill>
                  <a:srgbClr val="001F5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&lt;4&gt; </a:t>
            </a:r>
            <a:r>
              <a:rPr lang="ko-KR" altLang="en-US" kern="0" spc="190" dirty="0" err="1" smtClean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장학생으로서의</a:t>
            </a:r>
            <a:r>
              <a:rPr lang="ko-KR" altLang="en-US" kern="0" spc="190" dirty="0" smtClean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 마음 가짐</a:t>
            </a:r>
            <a:endParaRPr lang="ko-KR" altLang="en-US" sz="1800" kern="0" dirty="0">
              <a:solidFill>
                <a:srgbClr val="002060"/>
              </a:solidFill>
              <a:latin typeface="Cre고딕 B" panose="02020603020101020101" pitchFamily="18" charset="-127"/>
              <a:ea typeface="Cre고딕 B" panose="02020603020101020101" pitchFamily="18" charset="-127"/>
              <a:cs typeface="Noto Sans CJK HK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5870" y="1308353"/>
            <a:ext cx="10401300" cy="4991100"/>
          </a:xfrm>
          <a:custGeom>
            <a:avLst/>
            <a:gdLst/>
            <a:ahLst/>
            <a:cxnLst/>
            <a:rect l="l" t="t" r="r" b="b"/>
            <a:pathLst>
              <a:path w="10401300" h="4991100">
                <a:moveTo>
                  <a:pt x="0" y="4991100"/>
                </a:moveTo>
                <a:lnTo>
                  <a:pt x="10401300" y="4991100"/>
                </a:lnTo>
                <a:lnTo>
                  <a:pt x="10401300" y="0"/>
                </a:lnTo>
                <a:lnTo>
                  <a:pt x="0" y="0"/>
                </a:lnTo>
                <a:lnTo>
                  <a:pt x="0" y="4991100"/>
                </a:lnTo>
                <a:close/>
              </a:path>
            </a:pathLst>
          </a:custGeom>
          <a:ln w="28956">
            <a:solidFill>
              <a:srgbClr val="F4B083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1096137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2800" b="1" spc="375" dirty="0" smtClean="0">
                <a:solidFill>
                  <a:srgbClr val="001F5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&lt;1&gt; </a:t>
            </a:r>
            <a:r>
              <a:rPr lang="ko-KR" altLang="en-US" sz="2800" spc="190" dirty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</a:rPr>
              <a:t>전공과 관련된 역량개발 중심의 </a:t>
            </a:r>
            <a:r>
              <a:rPr lang="ko-KR" altLang="en-US" sz="2800" spc="190" dirty="0" smtClean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</a:rPr>
              <a:t>활동내역</a:t>
            </a:r>
            <a:endParaRPr sz="2000" b="1" dirty="0">
              <a:latin typeface="Cre고딕 B" panose="02020603020101020101" pitchFamily="18" charset="-127"/>
              <a:ea typeface="Cre고딕 B" panose="02020603020101020101" pitchFamily="18" charset="-127"/>
              <a:cs typeface="Noto Sans CJK HK Blac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5870" y="1308353"/>
            <a:ext cx="10401300" cy="4991100"/>
          </a:xfrm>
          <a:custGeom>
            <a:avLst/>
            <a:gdLst/>
            <a:ahLst/>
            <a:cxnLst/>
            <a:rect l="l" t="t" r="r" b="b"/>
            <a:pathLst>
              <a:path w="10401300" h="4991100">
                <a:moveTo>
                  <a:pt x="0" y="4991100"/>
                </a:moveTo>
                <a:lnTo>
                  <a:pt x="10401300" y="4991100"/>
                </a:lnTo>
                <a:lnTo>
                  <a:pt x="10401300" y="0"/>
                </a:lnTo>
                <a:lnTo>
                  <a:pt x="0" y="0"/>
                </a:lnTo>
                <a:lnTo>
                  <a:pt x="0" y="4991100"/>
                </a:lnTo>
                <a:close/>
              </a:path>
            </a:pathLst>
          </a:custGeom>
          <a:ln w="28956">
            <a:solidFill>
              <a:srgbClr val="F4B083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3"/>
          <p:cNvSpPr txBox="1">
            <a:spLocks/>
          </p:cNvSpPr>
          <p:nvPr/>
        </p:nvSpPr>
        <p:spPr>
          <a:xfrm>
            <a:off x="685800" y="609600"/>
            <a:ext cx="9982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0" i="0">
                <a:solidFill>
                  <a:srgbClr val="C55A11"/>
                </a:solidFill>
                <a:latin typeface="Noto Sans CJK HK Medium"/>
                <a:ea typeface="+mj-ea"/>
                <a:cs typeface="Noto Sans CJK HK Medium"/>
              </a:defRPr>
            </a:lvl1pPr>
          </a:lstStyle>
          <a:p>
            <a:pPr marL="12700" latinLnBrk="0">
              <a:spcBef>
                <a:spcPts val="100"/>
              </a:spcBef>
            </a:pPr>
            <a:r>
              <a:rPr lang="en-US" altLang="ko-KR" sz="2800" b="1" kern="0" spc="375" dirty="0" smtClean="0">
                <a:solidFill>
                  <a:srgbClr val="001F5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&lt;2&gt; </a:t>
            </a:r>
            <a:r>
              <a:rPr lang="ko-KR" altLang="en-US" sz="2800" kern="0" spc="375" dirty="0" smtClean="0">
                <a:solidFill>
                  <a:srgbClr val="001F5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자기개발활동 </a:t>
            </a:r>
            <a:r>
              <a:rPr lang="ko-KR" altLang="en-US" sz="2800" kern="0" spc="375" dirty="0">
                <a:solidFill>
                  <a:srgbClr val="001F5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내역</a:t>
            </a:r>
            <a:r>
              <a:rPr lang="en-US" altLang="ko-KR" sz="2800" kern="0" spc="190" dirty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(</a:t>
            </a:r>
            <a:r>
              <a:rPr lang="ko-KR" altLang="en-US" sz="2800" kern="0" spc="190" dirty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봉사활동</a:t>
            </a:r>
            <a:r>
              <a:rPr lang="en-US" altLang="ko-KR" sz="2800" kern="0" spc="190" dirty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, </a:t>
            </a:r>
            <a:r>
              <a:rPr lang="ko-KR" altLang="en-US" sz="2800" kern="0" spc="190" dirty="0" smtClean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리더십프로그램 </a:t>
            </a:r>
            <a:r>
              <a:rPr lang="ko-KR" altLang="en-US" sz="2800" kern="0" spc="190" dirty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등</a:t>
            </a:r>
            <a:r>
              <a:rPr lang="en-US" altLang="ko-KR" sz="2800" kern="0" spc="190" dirty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)</a:t>
            </a:r>
            <a:endParaRPr lang="ko-KR" altLang="en-US" sz="2800" kern="0" dirty="0">
              <a:solidFill>
                <a:srgbClr val="002060"/>
              </a:solidFill>
              <a:latin typeface="Cre고딕 B" panose="02020603020101020101" pitchFamily="18" charset="-127"/>
              <a:ea typeface="Cre고딕 B" panose="02020603020101020101" pitchFamily="18" charset="-127"/>
              <a:cs typeface="Noto Sans CJK HK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5870" y="1308353"/>
            <a:ext cx="10401300" cy="4991100"/>
          </a:xfrm>
          <a:custGeom>
            <a:avLst/>
            <a:gdLst/>
            <a:ahLst/>
            <a:cxnLst/>
            <a:rect l="l" t="t" r="r" b="b"/>
            <a:pathLst>
              <a:path w="10401300" h="4991100">
                <a:moveTo>
                  <a:pt x="0" y="4991100"/>
                </a:moveTo>
                <a:lnTo>
                  <a:pt x="10401300" y="4991100"/>
                </a:lnTo>
                <a:lnTo>
                  <a:pt x="10401300" y="0"/>
                </a:lnTo>
                <a:lnTo>
                  <a:pt x="0" y="0"/>
                </a:lnTo>
                <a:lnTo>
                  <a:pt x="0" y="4991100"/>
                </a:lnTo>
                <a:close/>
              </a:path>
            </a:pathLst>
          </a:custGeom>
          <a:ln w="28956">
            <a:solidFill>
              <a:srgbClr val="F4B083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>
            <a:spLocks/>
          </p:cNvSpPr>
          <p:nvPr/>
        </p:nvSpPr>
        <p:spPr>
          <a:xfrm>
            <a:off x="685800" y="609600"/>
            <a:ext cx="101346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0" i="0">
                <a:solidFill>
                  <a:srgbClr val="C55A11"/>
                </a:solidFill>
                <a:latin typeface="Noto Sans CJK HK Medium"/>
                <a:ea typeface="+mj-ea"/>
                <a:cs typeface="Noto Sans CJK HK Medium"/>
              </a:defRPr>
            </a:lvl1pPr>
          </a:lstStyle>
          <a:p>
            <a:pPr marL="12700" latinLnBrk="0">
              <a:spcBef>
                <a:spcPts val="100"/>
              </a:spcBef>
            </a:pPr>
            <a:r>
              <a:rPr lang="en-US" altLang="ko-KR" sz="2800" kern="0" spc="375" dirty="0" smtClean="0">
                <a:solidFill>
                  <a:srgbClr val="001F5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&lt;3&gt; </a:t>
            </a:r>
            <a:r>
              <a:rPr lang="ko-KR" altLang="en-US" sz="2800" kern="0" spc="190" dirty="0" err="1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불교신행</a:t>
            </a:r>
            <a:r>
              <a:rPr lang="ko-KR" altLang="en-US" sz="2800" kern="0" spc="190" dirty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 활동 </a:t>
            </a:r>
            <a:r>
              <a:rPr lang="ko-KR" altLang="en-US" sz="2800" kern="0" spc="190" dirty="0" smtClean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내역 </a:t>
            </a:r>
            <a:r>
              <a:rPr lang="en-US" altLang="ko-KR" sz="2000" kern="0" spc="90" dirty="0" smtClean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</a:rPr>
              <a:t>(</a:t>
            </a:r>
            <a:r>
              <a:rPr lang="ko-KR" altLang="en-US" sz="2000" kern="0" spc="90" dirty="0" smtClean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</a:rPr>
              <a:t>분량은 </a:t>
            </a:r>
            <a:r>
              <a:rPr lang="ko-KR" altLang="en-US" sz="2000" kern="0" spc="60" dirty="0" smtClean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</a:rPr>
              <a:t>자유</a:t>
            </a:r>
            <a:r>
              <a:rPr lang="en-US" altLang="ko-KR" sz="2000" kern="0" spc="60" dirty="0" smtClean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</a:rPr>
              <a:t>)</a:t>
            </a:r>
            <a:endParaRPr lang="ko-KR" altLang="en-US" sz="2000" kern="0" dirty="0">
              <a:solidFill>
                <a:srgbClr val="002060"/>
              </a:solidFill>
              <a:latin typeface="Cre고딕 B" panose="02020603020101020101" pitchFamily="18" charset="-127"/>
              <a:ea typeface="Cre고딕 B" panose="02020603020101020101" pitchFamily="18" charset="-127"/>
              <a:cs typeface="Noto Sans CJK HK Black"/>
            </a:endParaRPr>
          </a:p>
        </p:txBody>
      </p:sp>
    </p:spTree>
    <p:extLst>
      <p:ext uri="{BB962C8B-B14F-4D97-AF65-F5344CB8AC3E}">
        <p14:creationId xmlns:p14="http://schemas.microsoft.com/office/powerpoint/2010/main" val="44265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245869" y="1308353"/>
            <a:ext cx="10401300" cy="4991100"/>
          </a:xfrm>
          <a:custGeom>
            <a:avLst/>
            <a:gdLst/>
            <a:ahLst/>
            <a:cxnLst/>
            <a:rect l="l" t="t" r="r" b="b"/>
            <a:pathLst>
              <a:path w="10401300" h="4991100">
                <a:moveTo>
                  <a:pt x="0" y="4991100"/>
                </a:moveTo>
                <a:lnTo>
                  <a:pt x="10401300" y="4991100"/>
                </a:lnTo>
                <a:lnTo>
                  <a:pt x="10401300" y="0"/>
                </a:lnTo>
                <a:lnTo>
                  <a:pt x="0" y="0"/>
                </a:lnTo>
                <a:lnTo>
                  <a:pt x="0" y="4991100"/>
                </a:lnTo>
                <a:close/>
              </a:path>
            </a:pathLst>
          </a:custGeom>
          <a:ln w="28956">
            <a:solidFill>
              <a:srgbClr val="F4B083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/>
          <p:cNvSpPr txBox="1">
            <a:spLocks/>
          </p:cNvSpPr>
          <p:nvPr/>
        </p:nvSpPr>
        <p:spPr>
          <a:xfrm>
            <a:off x="685800" y="609600"/>
            <a:ext cx="96774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0" i="0">
                <a:solidFill>
                  <a:srgbClr val="C55A11"/>
                </a:solidFill>
                <a:latin typeface="Noto Sans CJK HK Medium"/>
                <a:ea typeface="+mj-ea"/>
                <a:cs typeface="Noto Sans CJK HK Medium"/>
              </a:defRPr>
            </a:lvl1pPr>
          </a:lstStyle>
          <a:p>
            <a:pPr marL="12700" latinLnBrk="0">
              <a:spcBef>
                <a:spcPts val="100"/>
              </a:spcBef>
            </a:pPr>
            <a:r>
              <a:rPr lang="en-US" altLang="ko-KR" sz="2800" b="1" kern="0" spc="375" dirty="0" smtClean="0">
                <a:solidFill>
                  <a:srgbClr val="001F5F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&lt;4&gt; </a:t>
            </a:r>
            <a:r>
              <a:rPr lang="ko-KR" altLang="en-US" sz="2800" kern="0" spc="190" dirty="0" err="1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장학생으로서의</a:t>
            </a:r>
            <a:r>
              <a:rPr lang="ko-KR" altLang="en-US" sz="2800" kern="0" spc="190" dirty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 마음 </a:t>
            </a:r>
            <a:r>
              <a:rPr lang="ko-KR" altLang="en-US" sz="2800" kern="0" spc="190" dirty="0" smtClean="0">
                <a:solidFill>
                  <a:srgbClr val="002060"/>
                </a:solidFill>
                <a:latin typeface="Cre고딕 B" panose="02020603020101020101" pitchFamily="18" charset="-127"/>
                <a:ea typeface="Cre고딕 B" panose="02020603020101020101" pitchFamily="18" charset="-127"/>
                <a:cs typeface="Noto Sans CJK HK Black"/>
              </a:rPr>
              <a:t>가짐 </a:t>
            </a:r>
            <a:r>
              <a:rPr lang="en-US" altLang="ko-KR" sz="2000" b="1" kern="0" spc="90" dirty="0" smtClean="0">
                <a:solidFill>
                  <a:srgbClr val="BEBEBE"/>
                </a:solidFill>
                <a:latin typeface="Cre고딕 B" panose="02020603020101020101" pitchFamily="18" charset="-127"/>
                <a:ea typeface="Cre고딕 B" panose="02020603020101020101" pitchFamily="18" charset="-127"/>
              </a:rPr>
              <a:t>(</a:t>
            </a:r>
            <a:r>
              <a:rPr lang="ko-KR" altLang="en-US" sz="2000" b="1" kern="0" spc="90" dirty="0" smtClean="0">
                <a:solidFill>
                  <a:srgbClr val="BEBEBE"/>
                </a:solidFill>
                <a:latin typeface="Cre고딕 B" panose="02020603020101020101" pitchFamily="18" charset="-127"/>
                <a:ea typeface="Cre고딕 B" panose="02020603020101020101" pitchFamily="18" charset="-127"/>
              </a:rPr>
              <a:t>분량은 </a:t>
            </a:r>
            <a:r>
              <a:rPr lang="ko-KR" altLang="en-US" sz="2000" b="1" kern="0" spc="60" dirty="0" smtClean="0">
                <a:solidFill>
                  <a:srgbClr val="BEBEBE"/>
                </a:solidFill>
                <a:latin typeface="Cre고딕 B" panose="02020603020101020101" pitchFamily="18" charset="-127"/>
                <a:ea typeface="Cre고딕 B" panose="02020603020101020101" pitchFamily="18" charset="-127"/>
              </a:rPr>
              <a:t>자유</a:t>
            </a:r>
            <a:r>
              <a:rPr lang="en-US" altLang="ko-KR" sz="2000" b="1" kern="0" spc="60" dirty="0" smtClean="0">
                <a:solidFill>
                  <a:srgbClr val="BEBEBE"/>
                </a:solidFill>
                <a:latin typeface="Cre고딕 B" panose="02020603020101020101" pitchFamily="18" charset="-127"/>
                <a:ea typeface="Cre고딕 B" panose="02020603020101020101" pitchFamily="18" charset="-127"/>
              </a:rPr>
              <a:t>)</a:t>
            </a:r>
            <a:endParaRPr lang="ko-KR" altLang="en-US" sz="2000" b="1" kern="0" dirty="0">
              <a:latin typeface="Cre고딕 B" panose="02020603020101020101" pitchFamily="18" charset="-127"/>
              <a:ea typeface="Cre고딕 B" panose="02020603020101020101" pitchFamily="18" charset="-127"/>
              <a:cs typeface="Noto Sans CJK HK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</TotalTime>
  <Words>99</Words>
  <Application>Microsoft Office PowerPoint</Application>
  <PresentationFormat>와이드스크린</PresentationFormat>
  <Paragraphs>15</Paragraphs>
  <Slides>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2" baseType="lpstr">
      <vt:lpstr>Cre고딕 B</vt:lpstr>
      <vt:lpstr>Noto Sans CJK HK Black</vt:lpstr>
      <vt:lpstr>Noto Sans CJK HK Medium</vt:lpstr>
      <vt:lpstr>맑은 고딕</vt:lpstr>
      <vt:lpstr>Calibri</vt:lpstr>
      <vt:lpstr>Office Theme</vt:lpstr>
      <vt:lpstr>동국건학장학 역량개발 포트폴리오</vt:lpstr>
      <vt:lpstr>목차</vt:lpstr>
      <vt:lpstr>&lt;1&gt; 전공과 관련된 역량개발 중심의 활동내역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58</cp:revision>
  <dcterms:created xsi:type="dcterms:W3CDTF">2022-10-19T11:28:54Z</dcterms:created>
  <dcterms:modified xsi:type="dcterms:W3CDTF">2023-04-07T07:24:32Z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2022-10-17T00:00:00Z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2022-10-19T00:00:00Z</vt:filetime>
  </property>
</Properties>
</file>